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1"/>
  </p:notesMasterIdLst>
  <p:handoutMasterIdLst>
    <p:handoutMasterId r:id="rId22"/>
  </p:handoutMasterIdLst>
  <p:sldIdLst>
    <p:sldId id="578" r:id="rId5"/>
    <p:sldId id="3414" r:id="rId6"/>
    <p:sldId id="3446" r:id="rId7"/>
    <p:sldId id="3437" r:id="rId8"/>
    <p:sldId id="3415" r:id="rId9"/>
    <p:sldId id="3440" r:id="rId10"/>
    <p:sldId id="3443" r:id="rId11"/>
    <p:sldId id="3447" r:id="rId12"/>
    <p:sldId id="3439" r:id="rId13"/>
    <p:sldId id="3421" r:id="rId14"/>
    <p:sldId id="3444" r:id="rId15"/>
    <p:sldId id="3448" r:id="rId16"/>
    <p:sldId id="3449" r:id="rId17"/>
    <p:sldId id="3450" r:id="rId18"/>
    <p:sldId id="3451" r:id="rId19"/>
    <p:sldId id="3416" r:id="rId20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578"/>
            <p14:sldId id="3414"/>
            <p14:sldId id="3446"/>
            <p14:sldId id="3437"/>
            <p14:sldId id="3415"/>
            <p14:sldId id="3440"/>
            <p14:sldId id="3443"/>
            <p14:sldId id="3447"/>
            <p14:sldId id="3439"/>
            <p14:sldId id="3421"/>
            <p14:sldId id="3444"/>
            <p14:sldId id="3448"/>
            <p14:sldId id="3449"/>
            <p14:sldId id="3450"/>
            <p14:sldId id="3451"/>
            <p14:sldId id="3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1308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396" userDrawn="1">
          <p15:clr>
            <a:srgbClr val="A4A3A4"/>
          </p15:clr>
        </p15:guide>
        <p15:guide id="10" orient="horz" pos="2052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96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9"/>
    <a:srgbClr val="007EAF"/>
    <a:srgbClr val="CBD8E3"/>
    <a:srgbClr val="C5FEFF"/>
    <a:srgbClr val="5FC3EB"/>
    <a:srgbClr val="5F509B"/>
    <a:srgbClr val="003399"/>
    <a:srgbClr val="006C6F"/>
    <a:srgbClr val="464B69"/>
    <a:srgbClr val="168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434BD-E2DD-4A31-A465-4F828DDC490B}" v="42" dt="2020-04-07T11:38:00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5" autoAdjust="0"/>
    <p:restoredTop sz="84796" autoAdjust="0"/>
  </p:normalViewPr>
  <p:slideViewPr>
    <p:cSldViewPr snapToGrid="0" showGuides="1">
      <p:cViewPr varScale="1">
        <p:scale>
          <a:sx n="96" d="100"/>
          <a:sy n="96" d="100"/>
        </p:scale>
        <p:origin x="600" y="67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1308"/>
        <p:guide orient="horz" pos="1665"/>
        <p:guide orient="horz" pos="396"/>
        <p:guide orient="horz" pos="2052"/>
        <p:guide orient="horz" pos="2709"/>
        <p:guide pos="1202"/>
        <p:guide pos="5193"/>
        <p:guide pos="5534"/>
        <p:guide pos="96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al, SahilX D" userId="be2fbe6e-0452-45f2-b202-de88fcd9ef56" providerId="ADAL" clId="{1DB434BD-E2DD-4A31-A465-4F828DDC490B}"/>
    <pc:docChg chg="addSld delSld modSld">
      <pc:chgData name="Singhal, SahilX D" userId="be2fbe6e-0452-45f2-b202-de88fcd9ef56" providerId="ADAL" clId="{1DB434BD-E2DD-4A31-A465-4F828DDC490B}" dt="2020-04-07T11:38:00.212" v="40"/>
      <pc:docMkLst>
        <pc:docMk/>
      </pc:docMkLst>
      <pc:sldChg chg="modSp">
        <pc:chgData name="Singhal, SahilX D" userId="be2fbe6e-0452-45f2-b202-de88fcd9ef56" providerId="ADAL" clId="{1DB434BD-E2DD-4A31-A465-4F828DDC490B}" dt="2020-04-07T11:38:00.212" v="40"/>
        <pc:sldMkLst>
          <pc:docMk/>
          <pc:sldMk cId="3712183848" sldId="3414"/>
        </pc:sldMkLst>
        <pc:spChg chg="mod">
          <ac:chgData name="Singhal, SahilX D" userId="be2fbe6e-0452-45f2-b202-de88fcd9ef56" providerId="ADAL" clId="{1DB434BD-E2DD-4A31-A465-4F828DDC490B}" dt="2020-04-07T11:38:00.212" v="40"/>
          <ac:spMkLst>
            <pc:docMk/>
            <pc:sldMk cId="3712183848" sldId="3414"/>
            <ac:spMk id="7" creationId="{7B0C119F-F430-4302-8DD5-422C22BC4F84}"/>
          </ac:spMkLst>
        </pc:spChg>
      </pc:sldChg>
      <pc:sldChg chg="modSp add">
        <pc:chgData name="Singhal, SahilX D" userId="be2fbe6e-0452-45f2-b202-de88fcd9ef56" providerId="ADAL" clId="{1DB434BD-E2DD-4A31-A465-4F828DDC490B}" dt="2020-04-07T09:43:11.186" v="10"/>
        <pc:sldMkLst>
          <pc:docMk/>
          <pc:sldMk cId="2282094118" sldId="3415"/>
        </pc:sldMkLst>
        <pc:spChg chg="mod">
          <ac:chgData name="Singhal, SahilX D" userId="be2fbe6e-0452-45f2-b202-de88fcd9ef56" providerId="ADAL" clId="{1DB434BD-E2DD-4A31-A465-4F828DDC490B}" dt="2020-04-07T09:43:11.186" v="10"/>
          <ac:spMkLst>
            <pc:docMk/>
            <pc:sldMk cId="2282094118" sldId="3415"/>
            <ac:spMk id="8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1:37:46.013" v="38"/>
        <pc:sldMkLst>
          <pc:docMk/>
          <pc:sldMk cId="8109634" sldId="3421"/>
        </pc:sldMkLst>
      </pc:sldChg>
      <pc:sldChg chg="modSp">
        <pc:chgData name="Singhal, SahilX D" userId="be2fbe6e-0452-45f2-b202-de88fcd9ef56" providerId="ADAL" clId="{1DB434BD-E2DD-4A31-A465-4F828DDC490B}" dt="2020-04-07T10:28:17.221" v="16"/>
        <pc:sldMkLst>
          <pc:docMk/>
          <pc:sldMk cId="2097594599" sldId="3422"/>
        </pc:sldMkLst>
        <pc:spChg chg="mod">
          <ac:chgData name="Singhal, SahilX D" userId="be2fbe6e-0452-45f2-b202-de88fcd9ef56" providerId="ADAL" clId="{1DB434BD-E2DD-4A31-A465-4F828DDC490B}" dt="2020-04-07T10:28:17.221" v="16"/>
          <ac:spMkLst>
            <pc:docMk/>
            <pc:sldMk cId="2097594599" sldId="3422"/>
            <ac:spMk id="2" creationId="{B20CB425-1E40-4717-9F0C-E4F3F12C4C69}"/>
          </ac:spMkLst>
        </pc:spChg>
      </pc:sldChg>
      <pc:sldChg chg="modSp add">
        <pc:chgData name="Singhal, SahilX D" userId="be2fbe6e-0452-45f2-b202-de88fcd9ef56" providerId="ADAL" clId="{1DB434BD-E2DD-4A31-A465-4F828DDC490B}" dt="2020-04-07T09:42:46.995" v="9"/>
        <pc:sldMkLst>
          <pc:docMk/>
          <pc:sldMk cId="2450283691" sldId="3437"/>
        </pc:sldMkLst>
        <pc:spChg chg="mod">
          <ac:chgData name="Singhal, SahilX D" userId="be2fbe6e-0452-45f2-b202-de88fcd9ef56" providerId="ADAL" clId="{1DB434BD-E2DD-4A31-A465-4F828DDC490B}" dt="2020-04-07T09:42:46.995" v="9"/>
          <ac:spMkLst>
            <pc:docMk/>
            <pc:sldMk cId="2450283691" sldId="3437"/>
            <ac:spMk id="7" creationId="{7B0C119F-F430-4302-8DD5-422C22BC4F84}"/>
          </ac:spMkLst>
        </pc:spChg>
      </pc:sldChg>
      <pc:sldChg chg="add">
        <pc:chgData name="Singhal, SahilX D" userId="be2fbe6e-0452-45f2-b202-de88fcd9ef56" providerId="ADAL" clId="{1DB434BD-E2DD-4A31-A465-4F828DDC490B}" dt="2020-04-07T10:29:54.297" v="17"/>
        <pc:sldMkLst>
          <pc:docMk/>
          <pc:sldMk cId="460722099" sldId="3438"/>
        </pc:sldMkLst>
      </pc:sldChg>
      <pc:sldChg chg="add">
        <pc:chgData name="Singhal, SahilX D" userId="be2fbe6e-0452-45f2-b202-de88fcd9ef56" providerId="ADAL" clId="{1DB434BD-E2DD-4A31-A465-4F828DDC490B}" dt="2020-04-07T10:40:59.731" v="21"/>
        <pc:sldMkLst>
          <pc:docMk/>
          <pc:sldMk cId="392242996" sldId="3439"/>
        </pc:sldMkLst>
      </pc:sldChg>
      <pc:sldChg chg="add">
        <pc:chgData name="Singhal, SahilX D" userId="be2fbe6e-0452-45f2-b202-de88fcd9ef56" providerId="ADAL" clId="{1DB434BD-E2DD-4A31-A465-4F828DDC490B}" dt="2020-04-06T05:18:22.745" v="1"/>
        <pc:sldMkLst>
          <pc:docMk/>
          <pc:sldMk cId="1318424522" sldId="3439"/>
        </pc:sldMkLst>
      </pc:sldChg>
      <pc:sldChg chg="add">
        <pc:chgData name="Singhal, SahilX D" userId="be2fbe6e-0452-45f2-b202-de88fcd9ef56" providerId="ADAL" clId="{1DB434BD-E2DD-4A31-A465-4F828DDC490B}" dt="2020-04-07T10:35:58.448" v="20"/>
        <pc:sldMkLst>
          <pc:docMk/>
          <pc:sldMk cId="2843046190" sldId="3439"/>
        </pc:sldMkLst>
      </pc:sldChg>
      <pc:sldChg chg="modSp add">
        <pc:chgData name="Singhal, SahilX D" userId="be2fbe6e-0452-45f2-b202-de88fcd9ef56" providerId="ADAL" clId="{1DB434BD-E2DD-4A31-A465-4F828DDC490B}" dt="2020-04-07T10:50:08.948" v="24"/>
        <pc:sldMkLst>
          <pc:docMk/>
          <pc:sldMk cId="3315834420" sldId="3439"/>
        </pc:sldMkLst>
        <pc:spChg chg="mod">
          <ac:chgData name="Singhal, SahilX D" userId="be2fbe6e-0452-45f2-b202-de88fcd9ef56" providerId="ADAL" clId="{1DB434BD-E2DD-4A31-A465-4F828DDC490B}" dt="2020-04-07T10:50:08.948" v="24"/>
          <ac:spMkLst>
            <pc:docMk/>
            <pc:sldMk cId="3315834420" sldId="3439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0:23:05.872" v="15"/>
        <pc:sldMkLst>
          <pc:docMk/>
          <pc:sldMk cId="3830154135" sldId="3440"/>
        </pc:sldMkLst>
        <pc:spChg chg="mod">
          <ac:chgData name="Singhal, SahilX D" userId="be2fbe6e-0452-45f2-b202-de88fcd9ef56" providerId="ADAL" clId="{1DB434BD-E2DD-4A31-A465-4F828DDC490B}" dt="2020-04-07T10:21:16.993" v="14"/>
          <ac:spMkLst>
            <pc:docMk/>
            <pc:sldMk cId="3830154135" sldId="3440"/>
            <ac:spMk id="7" creationId="{7B0C119F-F430-4302-8DD5-422C22BC4F84}"/>
          </ac:spMkLst>
        </pc:spChg>
        <pc:picChg chg="add">
          <ac:chgData name="Singhal, SahilX D" userId="be2fbe6e-0452-45f2-b202-de88fcd9ef56" providerId="ADAL" clId="{1DB434BD-E2DD-4A31-A465-4F828DDC490B}" dt="2020-04-07T10:23:05.872" v="15"/>
          <ac:picMkLst>
            <pc:docMk/>
            <pc:sldMk cId="3830154135" sldId="3440"/>
            <ac:picMk id="3" creationId="{0CFDC5F3-B79A-468B-A1D9-AEE5DB835972}"/>
          </ac:picMkLst>
        </pc:picChg>
      </pc:sldChg>
      <pc:sldChg chg="add">
        <pc:chgData name="Singhal, SahilX D" userId="be2fbe6e-0452-45f2-b202-de88fcd9ef56" providerId="ADAL" clId="{1DB434BD-E2DD-4A31-A465-4F828DDC490B}" dt="2020-04-07T10:32:47.618" v="18"/>
        <pc:sldMkLst>
          <pc:docMk/>
          <pc:sldMk cId="836163942" sldId="3441"/>
        </pc:sldMkLst>
      </pc:sldChg>
      <pc:sldChg chg="add del">
        <pc:chgData name="Singhal, SahilX D" userId="be2fbe6e-0452-45f2-b202-de88fcd9ef56" providerId="ADAL" clId="{1DB434BD-E2DD-4A31-A465-4F828DDC490B}" dt="2020-04-07T10:20:42.259" v="13"/>
        <pc:sldMkLst>
          <pc:docMk/>
          <pc:sldMk cId="3280887513" sldId="3441"/>
        </pc:sldMkLst>
      </pc:sldChg>
      <pc:sldChg chg="modSp add">
        <pc:chgData name="Singhal, SahilX D" userId="be2fbe6e-0452-45f2-b202-de88fcd9ef56" providerId="ADAL" clId="{1DB434BD-E2DD-4A31-A465-4F828DDC490B}" dt="2020-04-07T11:35:36.270" v="35"/>
        <pc:sldMkLst>
          <pc:docMk/>
          <pc:sldMk cId="777016117" sldId="3442"/>
        </pc:sldMkLst>
        <pc:spChg chg="mod">
          <ac:chgData name="Singhal, SahilX D" userId="be2fbe6e-0452-45f2-b202-de88fcd9ef56" providerId="ADAL" clId="{1DB434BD-E2DD-4A31-A465-4F828DDC490B}" dt="2020-04-07T11:35:36.270" v="35"/>
          <ac:spMkLst>
            <pc:docMk/>
            <pc:sldMk cId="777016117" sldId="3442"/>
            <ac:spMk id="2" creationId="{B20CB425-1E40-4717-9F0C-E4F3F12C4C69}"/>
          </ac:spMkLst>
        </pc:spChg>
      </pc:sldChg>
      <pc:sldChg chg="add">
        <pc:chgData name="Singhal, SahilX D" userId="be2fbe6e-0452-45f2-b202-de88fcd9ef56" providerId="ADAL" clId="{1DB434BD-E2DD-4A31-A465-4F828DDC490B}" dt="2020-04-07T10:56:22.266" v="27"/>
        <pc:sldMkLst>
          <pc:docMk/>
          <pc:sldMk cId="2964606323" sldId="3443"/>
        </pc:sldMkLst>
      </pc:sldChg>
      <pc:sldChg chg="modSp add">
        <pc:chgData name="Singhal, SahilX D" userId="be2fbe6e-0452-45f2-b202-de88fcd9ef56" providerId="ADAL" clId="{1DB434BD-E2DD-4A31-A465-4F828DDC490B}" dt="2020-04-07T10:55:46.920" v="26"/>
        <pc:sldMkLst>
          <pc:docMk/>
          <pc:sldMk cId="2995064505" sldId="3443"/>
        </pc:sldMkLst>
        <pc:spChg chg="mod">
          <ac:chgData name="Singhal, SahilX D" userId="be2fbe6e-0452-45f2-b202-de88fcd9ef56" providerId="ADAL" clId="{1DB434BD-E2DD-4A31-A465-4F828DDC490B}" dt="2020-04-07T10:55:46.920" v="26"/>
          <ac:spMkLst>
            <pc:docMk/>
            <pc:sldMk cId="2995064505" sldId="3443"/>
            <ac:spMk id="7" creationId="{7B0C119F-F430-4302-8DD5-422C22BC4F84}"/>
          </ac:spMkLst>
        </pc:spChg>
      </pc:sldChg>
      <pc:sldChg chg="addSp modSp add">
        <pc:chgData name="Singhal, SahilX D" userId="be2fbe6e-0452-45f2-b202-de88fcd9ef56" providerId="ADAL" clId="{1DB434BD-E2DD-4A31-A465-4F828DDC490B}" dt="2020-04-07T11:21:00.635" v="33" actId="14100"/>
        <pc:sldMkLst>
          <pc:docMk/>
          <pc:sldMk cId="3721065189" sldId="3444"/>
        </pc:sldMkLst>
        <pc:picChg chg="add mod">
          <ac:chgData name="Singhal, SahilX D" userId="be2fbe6e-0452-45f2-b202-de88fcd9ef56" providerId="ADAL" clId="{1DB434BD-E2DD-4A31-A465-4F828DDC490B}" dt="2020-04-07T11:21:00.635" v="33" actId="14100"/>
          <ac:picMkLst>
            <pc:docMk/>
            <pc:sldMk cId="3721065189" sldId="3444"/>
            <ac:picMk id="1026" creationId="{273C259B-3F16-4566-9280-A002C3EAFDE6}"/>
          </ac:picMkLst>
        </pc:picChg>
      </pc:sldChg>
      <pc:sldChg chg="add">
        <pc:chgData name="Singhal, SahilX D" userId="be2fbe6e-0452-45f2-b202-de88fcd9ef56" providerId="ADAL" clId="{1DB434BD-E2DD-4A31-A465-4F828DDC490B}" dt="2020-04-07T11:35:57.898" v="36"/>
        <pc:sldMkLst>
          <pc:docMk/>
          <pc:sldMk cId="1979867425" sldId="3445"/>
        </pc:sldMkLst>
      </pc:sldChg>
    </pc:docChg>
  </pc:docChgLst>
  <pc:docChgLst>
    <pc:chgData name="Ojha, AnkitX" userId="9f3ede03-5295-48cd-9b25-a5162fc211be" providerId="ADAL" clId="{80189D02-8A7A-4523-94C6-824B45FF94C1}"/>
    <pc:docChg chg="undo custSel addSld modSld">
      <pc:chgData name="Ojha, AnkitX" userId="9f3ede03-5295-48cd-9b25-a5162fc211be" providerId="ADAL" clId="{80189D02-8A7A-4523-94C6-824B45FF94C1}" dt="2020-03-25T10:37:56.092" v="417" actId="14100"/>
      <pc:docMkLst>
        <pc:docMk/>
      </pc:docMkLst>
      <pc:sldChg chg="modSp add">
        <pc:chgData name="Ojha, AnkitX" userId="9f3ede03-5295-48cd-9b25-a5162fc211be" providerId="ADAL" clId="{80189D02-8A7A-4523-94C6-824B45FF94C1}" dt="2020-03-25T07:41:22.700" v="172" actId="14100"/>
        <pc:sldMkLst>
          <pc:docMk/>
          <pc:sldMk cId="874840767" sldId="3437"/>
        </pc:sldMkLst>
        <pc:spChg chg="mod">
          <ac:chgData name="Ojha, AnkitX" userId="9f3ede03-5295-48cd-9b25-a5162fc211be" providerId="ADAL" clId="{80189D02-8A7A-4523-94C6-824B45FF94C1}" dt="2020-03-25T07:33:23.553" v="9" actId="20577"/>
          <ac:spMkLst>
            <pc:docMk/>
            <pc:sldMk cId="874840767" sldId="3437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07:41:22.700" v="172" actId="14100"/>
          <ac:spMkLst>
            <pc:docMk/>
            <pc:sldMk cId="874840767" sldId="3437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16:31.272" v="376" actId="20577"/>
        <pc:sldMkLst>
          <pc:docMk/>
          <pc:sldMk cId="3886472656" sldId="3438"/>
        </pc:sldMkLst>
        <pc:spChg chg="mod">
          <ac:chgData name="Ojha, AnkitX" userId="9f3ede03-5295-48cd-9b25-a5162fc211be" providerId="ADAL" clId="{80189D02-8A7A-4523-94C6-824B45FF94C1}" dt="2020-03-25T10:16:31.272" v="376" actId="20577"/>
          <ac:spMkLst>
            <pc:docMk/>
            <pc:sldMk cId="3886472656" sldId="3438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15:48.719" v="348" actId="255"/>
          <ac:spMkLst>
            <pc:docMk/>
            <pc:sldMk cId="3886472656" sldId="3438"/>
            <ac:spMk id="7" creationId="{7B0C119F-F430-4302-8DD5-422C22BC4F84}"/>
          </ac:spMkLst>
        </pc:spChg>
      </pc:sldChg>
      <pc:sldChg chg="modSp add">
        <pc:chgData name="Ojha, AnkitX" userId="9f3ede03-5295-48cd-9b25-a5162fc211be" providerId="ADAL" clId="{80189D02-8A7A-4523-94C6-824B45FF94C1}" dt="2020-03-25T10:37:56.092" v="417" actId="14100"/>
        <pc:sldMkLst>
          <pc:docMk/>
          <pc:sldMk cId="1045752666" sldId="3439"/>
        </pc:sldMkLst>
        <pc:spChg chg="mod">
          <ac:chgData name="Ojha, AnkitX" userId="9f3ede03-5295-48cd-9b25-a5162fc211be" providerId="ADAL" clId="{80189D02-8A7A-4523-94C6-824B45FF94C1}" dt="2020-03-25T10:16:41.250" v="377"/>
          <ac:spMkLst>
            <pc:docMk/>
            <pc:sldMk cId="1045752666" sldId="3439"/>
            <ac:spMk id="2" creationId="{7C2200BB-087B-48E8-94BC-2170E5D4A6C0}"/>
          </ac:spMkLst>
        </pc:spChg>
        <pc:spChg chg="mod">
          <ac:chgData name="Ojha, AnkitX" userId="9f3ede03-5295-48cd-9b25-a5162fc211be" providerId="ADAL" clId="{80189D02-8A7A-4523-94C6-824B45FF94C1}" dt="2020-03-25T10:37:56.092" v="417" actId="14100"/>
          <ac:spMkLst>
            <pc:docMk/>
            <pc:sldMk cId="1045752666" sldId="3439"/>
            <ac:spMk id="7" creationId="{7B0C119F-F430-4302-8DD5-422C22BC4F84}"/>
          </ac:spMkLst>
        </pc:spChg>
      </pc:sldChg>
    </pc:docChg>
  </pc:docChgLst>
  <pc:docChgLst>
    <pc:chgData name="SahilX D Singhal" userId="be2fbe6e-0452-45f2-b202-de88fcd9ef56" providerId="ADAL" clId="{1DB434BD-E2DD-4A31-A465-4F828DDC490B}"/>
    <pc:docChg chg="modSld">
      <pc:chgData name="SahilX D Singhal" userId="be2fbe6e-0452-45f2-b202-de88fcd9ef56" providerId="ADAL" clId="{1DB434BD-E2DD-4A31-A465-4F828DDC490B}" dt="2020-04-21T04:37:10.469" v="1" actId="20577"/>
      <pc:docMkLst>
        <pc:docMk/>
      </pc:docMkLst>
      <pc:sldChg chg="modSp">
        <pc:chgData name="SahilX D Singhal" userId="be2fbe6e-0452-45f2-b202-de88fcd9ef56" providerId="ADAL" clId="{1DB434BD-E2DD-4A31-A465-4F828DDC490B}" dt="2020-04-21T04:37:10.469" v="1" actId="20577"/>
        <pc:sldMkLst>
          <pc:docMk/>
          <pc:sldMk cId="2450283691" sldId="3437"/>
        </pc:sldMkLst>
        <pc:spChg chg="mod">
          <ac:chgData name="SahilX D Singhal" userId="be2fbe6e-0452-45f2-b202-de88fcd9ef56" providerId="ADAL" clId="{1DB434BD-E2DD-4A31-A465-4F828DDC490B}" dt="2020-04-21T04:37:10.469" v="1" actId="20577"/>
          <ac:spMkLst>
            <pc:docMk/>
            <pc:sldMk cId="2450283691" sldId="3437"/>
            <ac:spMk id="7" creationId="{7B0C119F-F430-4302-8DD5-422C22BC4F84}"/>
          </ac:spMkLst>
        </pc:spChg>
      </pc:sldChg>
    </pc:docChg>
  </pc:docChgLst>
  <pc:docChgLst>
    <pc:chgData name="Jain, SaurabhX" userId="170b1d3f-1008-482e-a97b-298955b34d9d" providerId="ADAL" clId="{96E30042-67FC-43EF-96BE-C2AAA0A082FB}"/>
    <pc:docChg chg="undo custSel addSld delSld modSld modSection">
      <pc:chgData name="Jain, SaurabhX" userId="170b1d3f-1008-482e-a97b-298955b34d9d" providerId="ADAL" clId="{96E30042-67FC-43EF-96BE-C2AAA0A082FB}" dt="2020-01-23T03:02:33.756" v="457"/>
      <pc:docMkLst>
        <pc:docMk/>
      </pc:docMkLst>
      <pc:sldChg chg="add">
        <pc:chgData name="Jain, SaurabhX" userId="170b1d3f-1008-482e-a97b-298955b34d9d" providerId="ADAL" clId="{96E30042-67FC-43EF-96BE-C2AAA0A082FB}" dt="2020-01-21T05:33:00.177" v="2"/>
        <pc:sldMkLst>
          <pc:docMk/>
          <pc:sldMk cId="3048974829" sldId="3404"/>
        </pc:sldMkLst>
      </pc:sldChg>
      <pc:sldChg chg="delSp modSp add">
        <pc:chgData name="Jain, SaurabhX" userId="170b1d3f-1008-482e-a97b-298955b34d9d" providerId="ADAL" clId="{96E30042-67FC-43EF-96BE-C2AAA0A082FB}" dt="2020-01-23T03:02:33.756" v="457"/>
        <pc:sldMkLst>
          <pc:docMk/>
          <pc:sldMk cId="3712183848" sldId="3414"/>
        </pc:sldMkLst>
        <pc:spChg chg="mod">
          <ac:chgData name="Jain, SaurabhX" userId="170b1d3f-1008-482e-a97b-298955b34d9d" providerId="ADAL" clId="{96E30042-67FC-43EF-96BE-C2AAA0A082FB}" dt="2020-01-21T05:34:41.585" v="8" actId="6549"/>
          <ac:spMkLst>
            <pc:docMk/>
            <pc:sldMk cId="3712183848" sldId="3414"/>
            <ac:spMk id="2" creationId="{7C2200BB-087B-48E8-94BC-2170E5D4A6C0}"/>
          </ac:spMkLst>
        </pc:spChg>
        <pc:spChg chg="mod">
          <ac:chgData name="Jain, SaurabhX" userId="170b1d3f-1008-482e-a97b-298955b34d9d" providerId="ADAL" clId="{96E30042-67FC-43EF-96BE-C2AAA0A082FB}" dt="2020-01-23T03:02:33.756" v="457"/>
          <ac:spMkLst>
            <pc:docMk/>
            <pc:sldMk cId="3712183848" sldId="3414"/>
            <ac:spMk id="7" creationId="{7B0C119F-F430-4302-8DD5-422C22BC4F84}"/>
          </ac:spMkLst>
        </pc:spChg>
        <pc:graphicFrameChg chg="del">
          <ac:chgData name="Jain, SaurabhX" userId="170b1d3f-1008-482e-a97b-298955b34d9d" providerId="ADAL" clId="{96E30042-67FC-43EF-96BE-C2AAA0A082FB}" dt="2020-01-21T05:34:48.779" v="10" actId="478"/>
          <ac:graphicFrameMkLst>
            <pc:docMk/>
            <pc:sldMk cId="3712183848" sldId="3414"/>
            <ac:graphicFrameMk id="3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03/05/2020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03/05/2020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4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10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5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142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85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89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414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16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17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335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173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>
                <a:defRPr/>
              </a:pPr>
              <a:t>5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7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64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21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56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9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8777" y="438664"/>
            <a:ext cx="8426450" cy="59765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4" y="1059582"/>
            <a:ext cx="5653386" cy="3456384"/>
          </a:xfrm>
        </p:spPr>
        <p:txBody>
          <a:bodyPr/>
          <a:lstStyle>
            <a:lvl1pPr algn="l">
              <a:spcBef>
                <a:spcPts val="300"/>
              </a:spcBef>
              <a:spcAft>
                <a:spcPts val="300"/>
              </a:spcAft>
              <a:defRPr sz="1000" b="0">
                <a:solidFill>
                  <a:schemeClr val="accent5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1000"/>
            </a:lvl2pPr>
            <a:lvl3pPr marL="228594" indent="-114297" algn="l">
              <a:buFont typeface="Arial" panose="020B0604020202020204" pitchFamily="34" charset="0"/>
              <a:buChar char="•"/>
              <a:defRPr sz="900"/>
            </a:lvl3pPr>
            <a:lvl4pPr marL="403215" indent="-114297" algn="l">
              <a:spcBef>
                <a:spcPts val="0"/>
              </a:spcBef>
              <a:defRPr sz="800"/>
            </a:lvl4pPr>
            <a:lvl5pPr marL="571486" indent="-107948" algn="l">
              <a:defRPr sz="105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1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7BFEC4-D74F-4E4E-A84B-9F631D16E0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177" y="1059583"/>
            <a:ext cx="2987824" cy="3383831"/>
          </a:xfrm>
          <a:solidFill>
            <a:srgbClr val="72C4C2"/>
          </a:solidFill>
        </p:spPr>
        <p:txBody>
          <a:bodyPr lIns="91440" tIns="91440" rIns="274320"/>
          <a:lstStyle>
            <a:lvl1pPr algn="l">
              <a:spcBef>
                <a:spcPts val="300"/>
              </a:spcBef>
              <a:spcAft>
                <a:spcPts val="300"/>
              </a:spcAft>
              <a:defRPr sz="1000">
                <a:solidFill>
                  <a:schemeClr val="bg1"/>
                </a:solidFill>
              </a:defRPr>
            </a:lvl1pPr>
            <a:lvl2pPr algn="l">
              <a:lnSpc>
                <a:spcPct val="110000"/>
              </a:lnSpc>
              <a:spcBef>
                <a:spcPts val="0"/>
              </a:spcBef>
              <a:defRPr sz="850">
                <a:solidFill>
                  <a:schemeClr val="tx1"/>
                </a:solidFill>
              </a:defRPr>
            </a:lvl2pPr>
            <a:lvl3pPr marL="227007" indent="-109535">
              <a:spcBef>
                <a:spcPts val="0"/>
              </a:spcBef>
              <a:buFont typeface="Arial" panose="020B0604020202020204" pitchFamily="34" charset="0"/>
              <a:buChar char="•"/>
              <a:defRPr sz="800">
                <a:solidFill>
                  <a:schemeClr val="tx1"/>
                </a:solidFill>
              </a:defRPr>
            </a:lvl3pPr>
            <a:lvl4pPr>
              <a:defRPr sz="400">
                <a:solidFill>
                  <a:schemeClr val="tx1"/>
                </a:solidFill>
              </a:defRPr>
            </a:lvl4pPr>
            <a:lvl6pPr marL="344480" indent="-112710">
              <a:spcBef>
                <a:spcPts val="0"/>
              </a:spcBef>
              <a:defRPr sz="8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Altran Proposal for Alif Semiconductors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Altran Proposal for Alif Semiconductors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7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hyperlink" Target="https://en.wikipedia.org/wiki/Tic-tac-toe" TargetMode="External"/><Relationship Id="rId7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news.mit.edu/2017/explained-neural-networks-deep-learning-0414" TargetMode="External"/><Relationship Id="rId5" Type="http://schemas.openxmlformats.org/officeDocument/2006/relationships/hyperlink" Target="https://en.wikipedia.org/wiki/Tetris" TargetMode="External"/><Relationship Id="rId10" Type="http://schemas.openxmlformats.org/officeDocument/2006/relationships/hyperlink" Target="https://www.youtube.com/watch?v=gZmobeGL0Yg&amp;list=PLZbbT5o_s2xq7LwI2y8_QtvuXZedL6tQU" TargetMode="External"/><Relationship Id="rId4" Type="http://schemas.openxmlformats.org/officeDocument/2006/relationships/hyperlink" Target="https://www.geeksforgeeks.org/minimax-algorithm-in-game-theory-set-1-introduction/" TargetMode="External"/><Relationship Id="rId9" Type="http://schemas.openxmlformats.org/officeDocument/2006/relationships/hyperlink" Target="https://pytorch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E1C1-0B63-4E6B-93D6-B984CC74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en-US" noProof="0" smtClean="0"/>
              <a:pPr/>
              <a:t>1</a:t>
            </a:fld>
            <a:endParaRPr lang="en-US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67ECE4E-622B-4925-BBBA-B0C3DFB9E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10" b="124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209F1-9DE6-4CEB-9373-0269050A9C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0000" y="2678400"/>
            <a:ext cx="8427600" cy="1643230"/>
          </a:xfrm>
        </p:spPr>
        <p:txBody>
          <a:bodyPr anchor="t"/>
          <a:lstStyle/>
          <a:p>
            <a:pPr algn="l"/>
            <a:r>
              <a:rPr lang="en-IN" sz="2800" b="1" dirty="0">
                <a:solidFill>
                  <a:srgbClr val="1684B0"/>
                </a:solidFill>
              </a:rPr>
              <a:t>Machine Learning in Game</a:t>
            </a:r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400" b="1" dirty="0">
              <a:solidFill>
                <a:srgbClr val="1684B0"/>
              </a:solidFill>
            </a:endParaRPr>
          </a:p>
          <a:p>
            <a:pPr algn="l"/>
            <a:endParaRPr lang="en-IN" sz="2000" b="1" dirty="0">
              <a:solidFill>
                <a:srgbClr val="1684B0"/>
              </a:solidFill>
            </a:endParaRP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P Sivakishore</a:t>
            </a:r>
          </a:p>
          <a:p>
            <a:pPr algn="l"/>
            <a:r>
              <a:rPr lang="en-IN" sz="2000" b="1" dirty="0">
                <a:solidFill>
                  <a:srgbClr val="1684B0"/>
                </a:solidFill>
              </a:rPr>
              <a:t>20-May-2020</a:t>
            </a:r>
          </a:p>
        </p:txBody>
      </p:sp>
    </p:spTree>
    <p:extLst>
      <p:ext uri="{BB962C8B-B14F-4D97-AF65-F5344CB8AC3E}">
        <p14:creationId xmlns:p14="http://schemas.microsoft.com/office/powerpoint/2010/main" val="41846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10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423474"/>
              </p:ext>
            </p:extLst>
          </p:nvPr>
        </p:nvGraphicFramePr>
        <p:xfrm>
          <a:off x="358776" y="805542"/>
          <a:ext cx="348965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7934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63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540">
                <a:tc>
                  <a:txBody>
                    <a:bodyPr/>
                    <a:lstStyle/>
                    <a:p>
                      <a:pPr algn="l"/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96CF0931-7554-4C8C-B381-A8CE1E8E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7" y="819149"/>
            <a:ext cx="2914437" cy="35052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16D0A3-71B1-4451-ACD6-27E056477536}"/>
              </a:ext>
            </a:extLst>
          </p:cNvPr>
          <p:cNvSpPr txBox="1">
            <a:spLocks/>
          </p:cNvSpPr>
          <p:nvPr/>
        </p:nvSpPr>
        <p:spPr>
          <a:xfrm>
            <a:off x="3865541" y="1055059"/>
            <a:ext cx="4743886" cy="318298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  <a:defRPr/>
            </a:pPr>
            <a:r>
              <a:rPr lang="en-US" b="1" i="1" dirty="0"/>
              <a:t>Perceptron is a single layer neural network</a:t>
            </a:r>
            <a:r>
              <a:rPr lang="en-US" i="1" dirty="0"/>
              <a:t> and a multi-layer perceptron is called Neural Networks.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pPr lvl="0" algn="just">
              <a:spcBef>
                <a:spcPts val="0"/>
              </a:spcBef>
              <a:defRPr/>
            </a:pPr>
            <a:endParaRPr lang="en-US" sz="1400" i="1" dirty="0"/>
          </a:p>
          <a:p>
            <a:r>
              <a:rPr lang="en-US" dirty="0"/>
              <a:t>The perceptron consists of 4 parts.</a:t>
            </a:r>
          </a:p>
          <a:p>
            <a:r>
              <a:rPr lang="en-US" dirty="0"/>
              <a:t>Input values or One input layer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Net sum</a:t>
            </a:r>
          </a:p>
          <a:p>
            <a:r>
              <a:rPr lang="en-US" dirty="0"/>
              <a:t>Activation Function</a:t>
            </a:r>
          </a:p>
          <a:p>
            <a:pPr lvl="0" algn="just">
              <a:spcBef>
                <a:spcPts val="0"/>
              </a:spcBef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709C4-43FA-43D6-A48B-B1823E76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2636642"/>
            <a:ext cx="9144000" cy="1980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37B01-61AE-46B1-AD2B-907366D2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628153"/>
            <a:ext cx="4840163" cy="26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6E750-D24F-44F2-A6AE-D47476FF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637969"/>
            <a:ext cx="6603186" cy="32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C8018-BC20-4654-93DF-891CA436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064834"/>
            <a:ext cx="9080390" cy="183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04239-2351-437C-87DD-78744DA0843E}"/>
              </a:ext>
            </a:extLst>
          </p:cNvPr>
          <p:cNvSpPr txBox="1"/>
          <p:nvPr/>
        </p:nvSpPr>
        <p:spPr>
          <a:xfrm>
            <a:off x="583952" y="29315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26CE4-9C0E-4E5C-B4B0-AA9382F9806B}"/>
              </a:ext>
            </a:extLst>
          </p:cNvPr>
          <p:cNvSpPr txBox="1"/>
          <p:nvPr/>
        </p:nvSpPr>
        <p:spPr>
          <a:xfrm>
            <a:off x="583952" y="1100982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Input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5C45-3B0D-49DF-92DA-9D3E2481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40" y="2997642"/>
            <a:ext cx="1352261" cy="2083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674ED4-3852-4BF0-B166-27D7848C8E70}"/>
              </a:ext>
            </a:extLst>
          </p:cNvPr>
          <p:cNvSpPr/>
          <p:nvPr/>
        </p:nvSpPr>
        <p:spPr>
          <a:xfrm>
            <a:off x="3582062" y="333292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rotation = (output / 10) = {0, 1, 2, 3}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column = (output % 10) = {0, 1, 2, 3, 4, 5, 6, 7, 8, 9}</a:t>
            </a:r>
          </a:p>
        </p:txBody>
      </p:sp>
    </p:spTree>
    <p:extLst>
      <p:ext uri="{BB962C8B-B14F-4D97-AF65-F5344CB8AC3E}">
        <p14:creationId xmlns:p14="http://schemas.microsoft.com/office/powerpoint/2010/main" val="41659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19230-292F-4625-B098-70AC7407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6" y="1035988"/>
            <a:ext cx="5486400" cy="861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D7AD1E-A9D0-4467-97D6-30CD68F545AD}"/>
              </a:ext>
            </a:extLst>
          </p:cNvPr>
          <p:cNvSpPr/>
          <p:nvPr/>
        </p:nvSpPr>
        <p:spPr>
          <a:xfrm>
            <a:off x="358776" y="21562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Optimizer: Adam with a learning rate of 0.003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Loss Function: Categorical Cross Entropy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chemeClr val="accent4"/>
                </a:solidFill>
              </a:rPr>
              <a:t>Evaluation Metric: Accuracy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E2083-936A-4A91-82F0-F572C05DFBF5}"/>
              </a:ext>
            </a:extLst>
          </p:cNvPr>
          <p:cNvSpPr/>
          <p:nvPr/>
        </p:nvSpPr>
        <p:spPr>
          <a:xfrm>
            <a:off x="358776" y="29872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>
              <a:solidFill>
                <a:schemeClr val="accent3"/>
              </a:solidFill>
            </a:endParaRPr>
          </a:p>
          <a:p>
            <a:r>
              <a:rPr lang="en-IN" dirty="0">
                <a:solidFill>
                  <a:schemeClr val="accent3"/>
                </a:solidFill>
              </a:rPr>
              <a:t>Train Data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E24D-AEED-45BD-8E4F-AB65A510A63C}"/>
              </a:ext>
            </a:extLst>
          </p:cNvPr>
          <p:cNvSpPr/>
          <p:nvPr/>
        </p:nvSpPr>
        <p:spPr>
          <a:xfrm>
            <a:off x="358776" y="353877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No Proper game data online</a:t>
            </a: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Self played game of 100 lines * 10000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600" dirty="0">
                <a:solidFill>
                  <a:schemeClr val="accent4"/>
                </a:solidFill>
              </a:rPr>
              <a:t>Using TensorFlow           to build CNN</a:t>
            </a:r>
          </a:p>
          <a:p>
            <a:pPr>
              <a:buFont typeface="+mj-lt"/>
              <a:buAutoNum type="arabicPeriod"/>
            </a:pPr>
            <a:endParaRPr lang="en-IN" sz="1600" dirty="0">
              <a:solidFill>
                <a:schemeClr val="accent4"/>
              </a:solidFill>
            </a:endParaRPr>
          </a:p>
          <a:p>
            <a:r>
              <a:rPr lang="en-IN" sz="1600" dirty="0">
                <a:solidFill>
                  <a:schemeClr val="accent4"/>
                </a:solidFill>
              </a:rPr>
              <a:t> 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15" name="Picture 14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89BB0672-90A2-4A42-9B5B-838AE9B1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55" y="4490102"/>
            <a:ext cx="293381" cy="3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Demo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16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248165"/>
            <a:ext cx="3727448" cy="43763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613457"/>
            <a:ext cx="7980918" cy="399981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hlinkClick r:id="rId3"/>
              </a:rPr>
              <a:t>https://en.wikipedia.org/wiki/Tic-tac-toe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https://www.geeksforgeeks.org/minimax-algorithm-in-game-theory-set-1-introduction/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https://en.wikipedia.org/wiki/Tetris</a:t>
            </a:r>
            <a:endParaRPr lang="en-US" sz="1400" dirty="0"/>
          </a:p>
          <a:p>
            <a:pPr lvl="1"/>
            <a:r>
              <a:rPr lang="en-US" sz="1400" dirty="0">
                <a:hlinkClick r:id="rId6"/>
              </a:rPr>
              <a:t>http://news.mit.edu/2017/explained-neural-networks-deep-learning-0414</a:t>
            </a:r>
            <a:endParaRPr lang="en-US" sz="1400" dirty="0"/>
          </a:p>
          <a:p>
            <a:pPr lvl="1"/>
            <a:r>
              <a:rPr lang="en-US" sz="1400" dirty="0">
                <a:hlinkClick r:id="rId7"/>
              </a:rPr>
              <a:t>https://towardsdatascience.com/a-comprehensive-guide-to-convolutional-neural-networks-the-eli5-way-3bd2b1164a53</a:t>
            </a:r>
            <a:endParaRPr lang="en-US" sz="1400" dirty="0"/>
          </a:p>
          <a:p>
            <a:pPr lvl="1"/>
            <a:r>
              <a:rPr lang="en-US" sz="1400" dirty="0">
                <a:hlinkClick r:id="rId8"/>
              </a:rPr>
              <a:t>https://www.tensorflow.org/</a:t>
            </a:r>
            <a:endParaRPr lang="en-US" sz="1400" dirty="0"/>
          </a:p>
          <a:p>
            <a:pPr lvl="1"/>
            <a:r>
              <a:rPr lang="en-US" sz="1400" dirty="0">
                <a:hlinkClick r:id="rId9"/>
              </a:rPr>
              <a:t>https://pytorch.org/</a:t>
            </a:r>
            <a:endParaRPr lang="en-US" sz="1400" dirty="0"/>
          </a:p>
          <a:p>
            <a:pPr lvl="1"/>
            <a:r>
              <a:rPr lang="en-US" sz="1400" dirty="0">
                <a:hlinkClick r:id="rId10"/>
              </a:rPr>
              <a:t>https://www.youtube.com/watch?v=gZmobeGL0Yg&amp;list=PLZbbT5o_s2xq7LwI2y8_QtvuXZedL6tQU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Who Am I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88020"/>
            <a:ext cx="7061996" cy="40554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I‘m a Bluetooth verification Programmer for Client Intel.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Ex-Game Developer (Real Cricket)</a:t>
            </a:r>
          </a:p>
          <a:p>
            <a:pPr lvl="2">
              <a:buFont typeface="Wingdings" pitchFamily="2" charset="2"/>
              <a:buChar char="Ø"/>
            </a:pPr>
            <a:r>
              <a:rPr lang="en-IN" sz="2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Console Gameplayer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64405" y="1030147"/>
            <a:ext cx="7061996" cy="41133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Develop an Bot to play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Tetris Introduction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Game Algorithm (Min Max)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Solve Tic Tac Toe using MinMax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Bot for Tetris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Introduction to Neural Network  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How to Use Neural Network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Try to Use Convolutional neural network 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What is Convolutional Neural Network(CNN)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Develop Tetris Bot using CNN</a:t>
            </a:r>
          </a:p>
          <a:p>
            <a:pPr lvl="2">
              <a:buFont typeface="Wingdings" pitchFamily="2" charset="2"/>
              <a:buChar char="Ø"/>
            </a:pPr>
            <a:r>
              <a:rPr lang="en-IN" sz="1400" dirty="0"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  <a:p>
            <a:pPr marL="179388" lvl="2" indent="0">
              <a:buNone/>
            </a:pPr>
            <a:endParaRPr lang="en-IN" sz="13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07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Tetris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9" y="1006997"/>
            <a:ext cx="5482854" cy="35449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163103-62BE-4B9E-B247-E1DEF73D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625"/>
            <a:ext cx="9144000" cy="3580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BE655-3084-452A-96F6-80E55A60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002" y="1147157"/>
            <a:ext cx="1837998" cy="210202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725398-E731-4B18-A70A-658EC87C1879}"/>
              </a:ext>
            </a:extLst>
          </p:cNvPr>
          <p:cNvSpPr txBox="1">
            <a:spLocks/>
          </p:cNvSpPr>
          <p:nvPr/>
        </p:nvSpPr>
        <p:spPr bwMode="gray">
          <a:xfrm>
            <a:off x="105660" y="4367098"/>
            <a:ext cx="8426450" cy="4402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000" dirty="0">
                <a:solidFill>
                  <a:schemeClr val="accent1"/>
                </a:solidFill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45028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FC5479-5C30-4A1E-B5C5-E9E4A2FCC0A1}"/>
              </a:ext>
            </a:extLst>
          </p:cNvPr>
          <p:cNvSpPr txBox="1">
            <a:spLocks/>
          </p:cNvSpPr>
          <p:nvPr/>
        </p:nvSpPr>
        <p:spPr>
          <a:xfrm>
            <a:off x="1146573" y="4825618"/>
            <a:ext cx="617935" cy="27384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2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5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82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0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133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160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187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215" algn="l" defTabSz="457027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761">
              <a:defRPr/>
            </a:pPr>
            <a:fld id="{547E3C7F-B032-462A-B5FE-729C56B381C4}" type="slidenum">
              <a:rPr lang="en-GB" sz="900">
                <a:solidFill>
                  <a:prstClr val="white"/>
                </a:solidFill>
                <a:latin typeface="Lucida Sans"/>
              </a:rPr>
              <a:pPr defTabSz="342761">
                <a:defRPr/>
              </a:pPr>
              <a:t>5</a:t>
            </a:fld>
            <a:endParaRPr lang="en-GB" sz="900" dirty="0">
              <a:solidFill>
                <a:prstClr val="white"/>
              </a:solidFill>
              <a:latin typeface="Lucida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CB425-1E40-4717-9F0C-E4F3F12C4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5"/>
            <a:ext cx="8250651" cy="557378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Game Algorithm (MinMax)</a:t>
            </a:r>
            <a:endParaRPr lang="en-US" b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3849C5B-7EF2-4ACF-906E-7C939DE1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-508" y="4653568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122C9-A0B9-462F-8757-0847AD287B6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64B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19079-0FD0-404F-9105-478EB036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1109178"/>
            <a:ext cx="9144000" cy="115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913AD-E034-48D9-A072-0692967DF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7" y="2731815"/>
            <a:ext cx="51720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AA68A-ECDC-4456-9530-2E0708A1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" y="793210"/>
            <a:ext cx="9144000" cy="23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5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A9FF-CA93-422C-BE9A-919CCFF4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8" y="1654796"/>
            <a:ext cx="1963156" cy="1675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861486-5C36-406B-A3DE-5F5DF709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35" y="774358"/>
            <a:ext cx="5073045" cy="3755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431552" y="893990"/>
            <a:ext cx="323018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Below Tic Tac Toe State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6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/>
              <a:t>Solve Tic Tac Toe using MinMax cont..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br>
              <a:rPr lang="en-US" dirty="0"/>
            </a:br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C6004-F063-4875-8059-0A6944A1E8E7}"/>
              </a:ext>
            </a:extLst>
          </p:cNvPr>
          <p:cNvSpPr/>
          <p:nvPr/>
        </p:nvSpPr>
        <p:spPr>
          <a:xfrm>
            <a:off x="1148001" y="893990"/>
            <a:ext cx="17972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US" sz="1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tree structure</a:t>
            </a:r>
            <a:endParaRPr 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38DE7-8F6D-4A5A-9279-567C9281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35" y="1438076"/>
            <a:ext cx="5897466" cy="34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0BB-087B-48E8-94BC-2170E5D4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48163"/>
            <a:ext cx="8426450" cy="440295"/>
          </a:xfrm>
        </p:spPr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Try to use MinMax to develop a Bot for Tetris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3B2C-9AF9-4BD0-BD34-6FE97E9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B0C119F-F430-4302-8DD5-422C22BC4F84}"/>
              </a:ext>
            </a:extLst>
          </p:cNvPr>
          <p:cNvSpPr txBox="1">
            <a:spLocks/>
          </p:cNvSpPr>
          <p:nvPr/>
        </p:nvSpPr>
        <p:spPr>
          <a:xfrm>
            <a:off x="281338" y="613457"/>
            <a:ext cx="7745061" cy="3938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360363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All Possible state of random piece that can be placed on Board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Min and Max evaluation function to decide Min and Max for given Possible   state of random piece</a:t>
            </a:r>
          </a:p>
          <a:p>
            <a:r>
              <a:rPr lang="en-US" dirty="0"/>
              <a:t>Difficult function to write and completely violates the purpose of the project</a:t>
            </a:r>
          </a:p>
          <a:p>
            <a:pPr algn="just"/>
            <a:endParaRPr lang="en-US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07953-D730-44B6-AA1D-591A43B0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2" y="1059405"/>
            <a:ext cx="1453177" cy="2534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80573-30CB-42AB-8357-6ED678FC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51" y="1065475"/>
            <a:ext cx="1564225" cy="25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7319E-5C1F-437D-BF7C-D18E2F38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088" y="1029743"/>
            <a:ext cx="1453178" cy="2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4420"/>
      </p:ext>
    </p:extLst>
  </p:cSld>
  <p:clrMapOvr>
    <a:masterClrMapping/>
  </p:clrMapOvr>
</p:sld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657DB3CA89C42BAF60DC4AEE10EDE" ma:contentTypeVersion="10" ma:contentTypeDescription="Create a new document." ma:contentTypeScope="" ma:versionID="06e1b92d263b0b7f32c25ce6c1a18047">
  <xsd:schema xmlns:xsd="http://www.w3.org/2001/XMLSchema" xmlns:xs="http://www.w3.org/2001/XMLSchema" xmlns:p="http://schemas.microsoft.com/office/2006/metadata/properties" xmlns:ns3="afff7df5-a137-4180-a445-635b252ac6e7" targetNamespace="http://schemas.microsoft.com/office/2006/metadata/properties" ma:root="true" ma:fieldsID="497c650abca8c3c44add0c09be27338e" ns3:_="">
    <xsd:import namespace="afff7df5-a137-4180-a445-635b252ac6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f7df5-a137-4180-a445-635b252ac6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1DA2AD-2439-472C-BD09-9B3E0707DC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ff7df5-a137-4180-a445-635b252ac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A6A28E-77EB-4B8A-A54C-3A1868F520F7}">
  <ds:schemaRefs>
    <ds:schemaRef ds:uri="http://schemas.microsoft.com/office/2006/documentManagement/types"/>
    <ds:schemaRef ds:uri="http://schemas.openxmlformats.org/package/2006/metadata/core-properties"/>
    <ds:schemaRef ds:uri="afff7df5-a137-4180-a445-635b252ac6e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0066391-7505-4343-AE60-239123D90B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50025</TotalTime>
  <Words>387</Words>
  <Application>Microsoft Office PowerPoint</Application>
  <PresentationFormat>On-screen Show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Courier New</vt:lpstr>
      <vt:lpstr>Lucida Sans</vt:lpstr>
      <vt:lpstr>Tahoma</vt:lpstr>
      <vt:lpstr>Wingdings</vt:lpstr>
      <vt:lpstr>Altran</vt:lpstr>
      <vt:lpstr>PowerPoint Presentation</vt:lpstr>
      <vt:lpstr>Who Am I ?</vt:lpstr>
      <vt:lpstr>Agenda</vt:lpstr>
      <vt:lpstr>Tetris Introduction</vt:lpstr>
      <vt:lpstr>Game Algorithm (MinMax)</vt:lpstr>
      <vt:lpstr>Solve Tic Tac Toe using MinMax</vt:lpstr>
      <vt:lpstr>Solve Tic Tac Toe using MinMax cont..</vt:lpstr>
      <vt:lpstr>Solve Tic Tac Toe using MinMax cont..</vt:lpstr>
      <vt:lpstr>Try to use MinMax to develop a Bot for Tetris</vt:lpstr>
      <vt:lpstr>Introduction to Neural Network  </vt:lpstr>
      <vt:lpstr>How to use Neural Network </vt:lpstr>
      <vt:lpstr>Try to Use Convolutional neural network</vt:lpstr>
      <vt:lpstr>Try to Use Convolutional neural network</vt:lpstr>
      <vt:lpstr>Develop Tetris Bot using CNN</vt:lpstr>
      <vt:lpstr>Demo </vt:lpstr>
      <vt:lpstr>References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Altran Group Presentation</dc:title>
  <dc:subject>Altran</dc:subject>
  <dc:creator>Altran</dc:creator>
  <cp:keywords>CTPClassification=CTP_NT</cp:keywords>
  <cp:lastModifiedBy>Padavala, Siva KishoreX</cp:lastModifiedBy>
  <cp:revision>1159</cp:revision>
  <cp:lastPrinted>2017-07-19T08:14:51Z</cp:lastPrinted>
  <dcterms:created xsi:type="dcterms:W3CDTF">2017-06-02T08:25:59Z</dcterms:created>
  <dcterms:modified xsi:type="dcterms:W3CDTF">2020-05-03T16:55:27Z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0x010100D53657DB3CA89C42BAF60DC4AEE10EDE</vt:lpwstr>
  </property>
  <property fmtid="{D5CDD505-2E9C-101B-9397-08002B2CF9AE}" pid="3" name="TitusGUID">
    <vt:lpwstr>f3b14e93-bb39-409a-9c46-f63f6f1222c9</vt:lpwstr>
  </property>
  <property fmtid="{D5CDD505-2E9C-101B-9397-08002B2CF9AE}" pid="4" name="CTP_TimeStamp">
    <vt:lpwstr>2020-05-03 16:55:27Z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</Properties>
</file>